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3" r:id="rId4"/>
    <p:sldId id="292" r:id="rId5"/>
    <p:sldId id="294" r:id="rId6"/>
    <p:sldId id="295" r:id="rId7"/>
    <p:sldId id="297" r:id="rId8"/>
    <p:sldId id="299" r:id="rId9"/>
    <p:sldId id="300" r:id="rId10"/>
    <p:sldId id="301" r:id="rId11"/>
    <p:sldId id="302" r:id="rId12"/>
    <p:sldId id="303" r:id="rId13"/>
    <p:sldId id="304" r:id="rId14"/>
    <p:sldId id="296" r:id="rId15"/>
    <p:sldId id="306" r:id="rId16"/>
    <p:sldId id="307" r:id="rId17"/>
    <p:sldId id="305" r:id="rId18"/>
    <p:sldId id="309" r:id="rId19"/>
    <p:sldId id="308" r:id="rId20"/>
    <p:sldId id="310" r:id="rId21"/>
    <p:sldId id="311" r:id="rId22"/>
    <p:sldId id="313" r:id="rId23"/>
    <p:sldId id="314" r:id="rId24"/>
    <p:sldId id="315" r:id="rId25"/>
    <p:sldId id="312" r:id="rId26"/>
    <p:sldId id="317" r:id="rId27"/>
    <p:sldId id="318" r:id="rId28"/>
    <p:sldId id="316" r:id="rId29"/>
    <p:sldId id="319" r:id="rId30"/>
    <p:sldId id="325" r:id="rId31"/>
    <p:sldId id="320" r:id="rId32"/>
    <p:sldId id="321" r:id="rId33"/>
    <p:sldId id="322" r:id="rId34"/>
    <p:sldId id="323" r:id="rId35"/>
    <p:sldId id="326" r:id="rId36"/>
    <p:sldId id="327" r:id="rId37"/>
    <p:sldId id="298" r:id="rId38"/>
    <p:sldId id="275" r:id="rId3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A6C16-D7B8-3ECC-FDC5-959327BC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4AD9FD-C1A2-FA64-CEEA-0D55B5D70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898621-D105-0CE9-27D1-A8AF4FBA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EB7AC-3FAC-2039-978F-5BA3DFC1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B29266-62B1-86F9-261E-67E59B0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20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B6572-3EC8-BA85-3A0C-96D2B48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D3302F-338C-05E5-3087-92A75E80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C2AD1-800C-FC71-8849-CC6B57E9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80A90-1EEF-2D15-BC23-D56B64ED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D5C7C4-F4A6-5756-D2B6-7A954FBA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63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AA5748-BCED-D691-E324-375727F7C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564CBA-BB06-4BBD-CEF4-5F2B33A6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FD4A25-F0BA-6D2A-1657-D019CA2F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FE0AC-8A8D-CBBC-3565-F70B3B9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626F97-23CC-EF7E-45D9-3ED71C0E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30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55260-8AB6-1BC6-FDC0-CB9AED4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27CAB-D5B5-C671-C154-865C6C31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9F2D8-8200-9085-0F0C-25158EB8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E2B035-82AA-8406-EE8A-C64CD584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AB0815-8717-0833-0DFB-ECEDF990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55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C3943-0100-69BE-AD84-7F016B6B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544E1F-9A00-FF93-1C70-A4144AFD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57FDD9-28A3-6633-A0B6-8EBAF41C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B463E-BC70-CFF9-37CE-6C6A78C5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282089-B131-581C-B5F3-B5005144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97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0D8A7-0B20-1763-213D-C1B51525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0EB352-8777-53E5-B3C6-ABD0D0F2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554EF7-D90B-EDFA-6837-17FE5FB8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8939E9-F0BC-129C-08FE-3F9D829E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446B08-F017-26AD-BFE8-DBBF487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29DAE5-7466-5CBF-9616-6EE98B86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7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A1E65-989D-5E0A-043F-A64FFE30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83790C-6801-BA6E-464E-73942EBB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70F339-9639-3273-F9FE-20465F54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5CC56D9-14D7-E2D1-9954-13EFF0050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2CB04-CAB2-3321-9ABB-B68C0253B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3BD498-A81E-339A-7ED9-ED4CAA54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D12228-523B-7311-1B8A-6EBF438E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B22357D-5E25-65FE-67BD-5496F4B1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5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1D9AB-F48E-8BB0-1EB4-1F42421A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3E8D40-F000-C14A-9AB6-6258EF50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5AFA5E-CD92-C82B-1ADC-78F05CC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E91B96-8B4B-EE35-D6BA-58C69F08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92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5C5692-AB27-DBEF-B1DB-7286CC4D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5F834B-0589-B8C3-12E5-9679DE7C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995981-27A9-669D-1805-50BC9335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29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85F99-436D-F8F4-CFC2-011C00CD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CEFADD-98EF-24F5-30F6-DFD1A900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C9592-7FE7-5D0F-5255-088FB986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65025A-4D04-6113-5DCB-EB8EC4F7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1180C7-1965-926D-C3D2-1423223F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ACEB06-E011-C235-6008-137472E1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6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5AB44-AE99-1C9D-CFF7-00E6A7F1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AEADF4-E213-B46A-645E-5FB9A9EE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5BCD1B-E870-F64E-2CCC-B47DEB9C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54A579-A90A-33BB-2D5E-21A5340C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F918FF-9831-8742-1E43-5CDE5133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D499B-E3CF-7DAD-58AD-701AC9FC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B61A8B-2BB2-1786-E11F-B64DA598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43C887-35BA-6329-3DC7-44EEF1D5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617D71-98BD-CA30-492A-199B6153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F5C4A8-AA96-CD8C-9224-D9E273319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2EECC-799D-59B6-F550-3CD364B5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6A0DAA-91B3-9835-9D61-6BE25163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7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B3809C-C02E-0155-9301-01E8970A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12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F67B192-5497-4433-6524-8D5AEDDC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6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BC861BA-53D4-EEAC-B2EF-9F52AD8AE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6A3182-2A37-499E-A57D-5311F63B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90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730FEC-91E3-A208-DF35-CDA09A26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867D41-04E3-464A-9B20-16E7671EE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4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EF71AB1-061A-11AA-A136-10EE9C2E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3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A7A706-40B5-46C8-BFE0-5A841512E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28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B8DD5D-9717-4F96-2DE2-AA5B07DB0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67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E41D3B-18F1-C5CA-E560-63DD4937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6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989B30-B8FE-1E7F-E195-087A3E3E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196983-D6AC-399A-762E-86B10DC5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201BAC-775A-E551-5DAA-B9CE347B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1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8A5230-5DA4-A685-738D-1F878987F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20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C4D1C7-7F22-5A6D-120B-9AAC3419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54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8DDAE2-4911-3F9B-070F-EA2BCCE6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09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6B7E4F-137F-D823-3C07-08915AD4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68E71D-64B9-B92D-9196-A672F7DA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0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A7351D5-ED0B-4B0C-4A0C-D13ABFF0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0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3CB8FDB-1887-A6BB-9918-C394A431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47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B1A1B7-D5BA-CFDE-EC07-A530BDB7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89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FDB575B-F439-D52E-1233-1401E71B3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4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5A5CBB-6548-71B9-6EE0-96391A34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39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1811441-D196-F5D6-4131-14A1B8168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0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9744F8-0098-2DB1-A323-7DB28D42B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15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BF4065-0676-0540-4166-9E440D34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96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4728C6-82E8-9B05-6B40-25581C7B1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61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0274F59-2EB6-1F99-EDE3-B4FEDA13D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BAF5E5-F40B-A4A0-A9BC-4D501400F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0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628537" y="1541417"/>
            <a:ext cx="64849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sz="20000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sz="20000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848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00297" y="20029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29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C578EB-5DE5-501B-15FA-081E8533C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8CCFFF2-90EA-EE19-66AC-86C7B25C5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6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8956F7-C489-E80D-9BCC-1EF4D3359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0AF814-0684-8770-C2A9-13F260B7D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9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5AD285C-E476-0011-3F56-0057A5BD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6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7D8F8C2-04DC-6755-2379-D9156342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9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3568</TotalTime>
  <Words>7</Words>
  <Application>Microsoft Office PowerPoint</Application>
  <PresentationFormat>ワイド画面</PresentationFormat>
  <Paragraphs>2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3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hirooka hirooka</dc:creator>
  <cp:lastModifiedBy>hirooka hirooka</cp:lastModifiedBy>
  <cp:revision>145</cp:revision>
  <dcterms:created xsi:type="dcterms:W3CDTF">2024-06-02T16:53:27Z</dcterms:created>
  <dcterms:modified xsi:type="dcterms:W3CDTF">2024-06-05T11:39:05Z</dcterms:modified>
</cp:coreProperties>
</file>